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740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121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960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379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18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702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053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98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898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40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4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5EFA-A9DF-4E2C-B983-6BFFA6F0A4D9}" type="datetimeFigureOut">
              <a:rPr lang="sk-SK" smtClean="0"/>
              <a:t>8. 5. 2017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7DCE-BB94-4EAF-9B3A-AFBAE4F6B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1897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NETFLIX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Pavol Banáš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828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Idea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Cieľom kampane je nepriame porovnanie sledovania filmu/seriálu prostredníctvom televízneho vysielania a Netflixu.</a:t>
            </a:r>
          </a:p>
          <a:p>
            <a:pPr algn="just"/>
            <a:r>
              <a:rPr lang="sk-SK" dirty="0" smtClean="0"/>
              <a:t>Toto zameranie som zvolil, pretože napriek priamym konkurentom HBO GO či Amazon Prime, má Netflix najviac potencionálnych zákazníkov práve v radoch televíznych divákov.</a:t>
            </a:r>
          </a:p>
          <a:p>
            <a:pPr algn="just"/>
            <a:r>
              <a:rPr lang="sk-SK" dirty="0" smtClean="0"/>
              <a:t>Tzv.</a:t>
            </a:r>
            <a:r>
              <a:rPr lang="pt-BR" dirty="0"/>
              <a:t> </a:t>
            </a:r>
            <a:r>
              <a:rPr lang="sk-SK" dirty="0" smtClean="0"/>
              <a:t>„</a:t>
            </a:r>
            <a:r>
              <a:rPr lang="pt-BR" dirty="0" smtClean="0"/>
              <a:t>video-on-demand</a:t>
            </a:r>
            <a:r>
              <a:rPr lang="sk-SK" dirty="0" smtClean="0"/>
              <a:t>“ služby nie sú na našom trhu zatiaľ veľmi etablované (aj keď na popularite nepochybne naberajú) a konzervatívny slovenský divák si stále radšej pozrie film v televíznom vysielaní. Práve to by som chcel touto kampaňou zmeniť.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56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Idea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Hlavnou myšlienkou je teda „možnosť voľby“ konkrétneho seriálu/filmu </a:t>
            </a:r>
          </a:p>
          <a:p>
            <a:pPr algn="just"/>
            <a:r>
              <a:rPr lang="sk-SK" dirty="0" smtClean="0"/>
              <a:t>Pomocou reklám chcem ľudom ukázať, že v reálnom živote si slobodne vyberajú neustále, tak prečo byť pri výbere sledovaného obsahu obmedzený televíznym programom </a:t>
            </a:r>
          </a:p>
          <a:p>
            <a:pPr algn="just"/>
            <a:r>
              <a:rPr lang="sk-SK" dirty="0" smtClean="0"/>
              <a:t>Táto kampaň pravdepodobne nezaujme užítateľov konkurenčných online video služieb, ale v našej lokalite má napriek tomu potenciál získať veľké množstvo nových uživateľov.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224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VYBERAJ, ČO POZERÁŠ!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Sloganom chcem poukázať na hlavný rozdiel medzi televíziou a Netflixom, slobodná možnosť voľby čo, kedy, kde a na čom bude užívateľ pozerať. </a:t>
            </a:r>
          </a:p>
          <a:p>
            <a:pPr algn="just"/>
            <a:r>
              <a:rPr lang="sk-SK" dirty="0" smtClean="0"/>
              <a:t>Klasické televízne vysielanie „diktuje“ divákom čo a kedy budú sledovať a jediná možnosť výberu je výber z pomerne chudobnej ponuky televíznych kanálov. Práve toto je benefit ktorý môže pritiahnuť televízneho diváka k Netflixu.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19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</a:rPr>
              <a:t>V</a:t>
            </a:r>
            <a:r>
              <a:rPr lang="sk-SK" dirty="0" smtClean="0">
                <a:solidFill>
                  <a:srgbClr val="FF0000"/>
                </a:solidFill>
              </a:rPr>
              <a:t>ideoreklama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Muž a žena prídu do reštaurácie, čašník im donesie jedálny lístok, kde je iba jedno jedlo a zvyšok strany je prázdny, muž sa pozrie na jedálny lístok a potom prekvapene na čašníka.</a:t>
            </a:r>
          </a:p>
          <a:p>
            <a:pPr algn="just"/>
            <a:r>
              <a:rPr lang="sk-SK" dirty="0" smtClean="0"/>
              <a:t>Nasleduje hovorené slovo „Bez možnosti výberu?  U nás nehrozí! </a:t>
            </a:r>
            <a:r>
              <a:rPr lang="sk-SK" dirty="0" smtClean="0">
                <a:solidFill>
                  <a:srgbClr val="FF0000"/>
                </a:solidFill>
              </a:rPr>
              <a:t>Vyberaj, čo pozeráš!... Netflix</a:t>
            </a:r>
            <a:r>
              <a:rPr lang="sk-SK" dirty="0" smtClean="0"/>
              <a:t>“.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33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Reklama vo výťahu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Do  výťahov na frekventovaných verejných miestach umiestniť obrazovky</a:t>
            </a:r>
          </a:p>
          <a:p>
            <a:pPr algn="just"/>
            <a:r>
              <a:rPr lang="sk-SK" dirty="0" smtClean="0"/>
              <a:t>Na obrazovkách by bežalo logo Netflixu, v rámci interakcie s potencionálnym zákazníkom a tiež na zdôraznenie „možnosti voľby“ by pri každom tlačidle na výber poschodia bol uvedený aj niektorý z Netflix seriálov</a:t>
            </a:r>
          </a:p>
          <a:p>
            <a:pPr algn="just"/>
            <a:r>
              <a:rPr lang="sk-SK" dirty="0" smtClean="0"/>
              <a:t>Človek by teda prišiel do výťahu, vyberal by si poschodie a zároveň aj ukážku seriálu </a:t>
            </a:r>
          </a:p>
          <a:p>
            <a:pPr algn="just"/>
            <a:r>
              <a:rPr lang="sk-SK" dirty="0" smtClean="0"/>
              <a:t>Opäť použitý slogan „</a:t>
            </a:r>
            <a:r>
              <a:rPr lang="sk-SK" dirty="0" smtClean="0">
                <a:solidFill>
                  <a:srgbClr val="FF0000"/>
                </a:solidFill>
              </a:rPr>
              <a:t>vyberaj, čo pozeráš!</a:t>
            </a:r>
            <a:r>
              <a:rPr lang="sk-SK" dirty="0" smtClean="0"/>
              <a:t>“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85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Billboard na vlakovej/autobusovej stanici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Umiestnenie v blízkosti pokladní alebo cestovných poriadkov, kde si ľudia „vyberajú kam idú“.</a:t>
            </a:r>
          </a:p>
          <a:p>
            <a:pPr algn="just"/>
            <a:r>
              <a:rPr lang="sk-SK" dirty="0" smtClean="0"/>
              <a:t>Text na reklame „vyberáš si kam ideš? Vyber, čo si pozrieš!“.</a:t>
            </a:r>
          </a:p>
          <a:p>
            <a:pPr algn="just"/>
            <a:r>
              <a:rPr lang="sk-SK" dirty="0" smtClean="0"/>
              <a:t> alternatívne možnosti s rovnakou pointou sú napríklad banner zobrazený pri vyhľadávaní cez google mapy, billboard umiestený v blízkosti dopravnej značky pred dialničnou križovatkou,...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06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Bežný človek sa každodenne ocitá vo veľkom množstve situácií, v ktorých má možnosť voľby.</a:t>
            </a:r>
          </a:p>
          <a:p>
            <a:pPr algn="just"/>
            <a:r>
              <a:rPr lang="sk-SK" dirty="0" smtClean="0"/>
              <a:t>Každá takáto situácia je marketingovou možnosťou použitia tejto stratégie, priestoru na propagáciu Netflixu touto formou je teda teoreticky neobmedzene veľa. </a:t>
            </a:r>
          </a:p>
          <a:p>
            <a:pPr algn="just"/>
            <a:r>
              <a:rPr lang="sk-SK" dirty="0" smtClean="0"/>
              <a:t>Výhodou je, že značka Netflix sa ľudom spojí s bežnými situáciami v ich živote a teda napríklad ak pôdu po dlhom dni domov výťahom, namiesto premýšľania čo dávajú v televízii, im napadne Netflix.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18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Verím, že vás tento nápad zaujal a ďakujem za váš čas strávený pri tejto prezentácii. </a:t>
            </a:r>
            <a:r>
              <a:rPr lang="sk-SK" dirty="0" smtClean="0">
                <a:sym typeface="Wingdings" panose="05000000000000000000" pitchFamily="2" charset="2"/>
              </a:rPr>
              <a:t> 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527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496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NETFLIX</vt:lpstr>
      <vt:lpstr>Idea</vt:lpstr>
      <vt:lpstr>Idea</vt:lpstr>
      <vt:lpstr>VYBERAJ, ČO POZERÁŠ!</vt:lpstr>
      <vt:lpstr>Videoreklama</vt:lpstr>
      <vt:lpstr>Reklama vo výťahu </vt:lpstr>
      <vt:lpstr>Billboard na vlakovej/autobusovej stanici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NETFLIX</dc:title>
  <dc:creator>PALI</dc:creator>
  <cp:lastModifiedBy>PALI</cp:lastModifiedBy>
  <cp:revision>14</cp:revision>
  <dcterms:created xsi:type="dcterms:W3CDTF">2017-05-08T09:41:17Z</dcterms:created>
  <dcterms:modified xsi:type="dcterms:W3CDTF">2017-05-08T12:52:57Z</dcterms:modified>
</cp:coreProperties>
</file>