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39" d="100"/>
          <a:sy n="39" d="100"/>
        </p:scale>
        <p:origin x="78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6AB1-F019-434F-B0AB-77DF76809CA5}" type="datetimeFigureOut">
              <a:rPr lang="sk-SK" smtClean="0"/>
              <a:t>08.05.2017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9A93-9439-420B-8F85-B47D0B8635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032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6AB1-F019-434F-B0AB-77DF76809CA5}" type="datetimeFigureOut">
              <a:rPr lang="sk-SK" smtClean="0"/>
              <a:t>08.05.2017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9A93-9439-420B-8F85-B47D0B8635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601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6AB1-F019-434F-B0AB-77DF76809CA5}" type="datetimeFigureOut">
              <a:rPr lang="sk-SK" smtClean="0"/>
              <a:t>08.05.2017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9A93-9439-420B-8F85-B47D0B8635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029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6AB1-F019-434F-B0AB-77DF76809CA5}" type="datetimeFigureOut">
              <a:rPr lang="sk-SK" smtClean="0"/>
              <a:t>08.05.2017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9A93-9439-420B-8F85-B47D0B8635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576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6AB1-F019-434F-B0AB-77DF76809CA5}" type="datetimeFigureOut">
              <a:rPr lang="sk-SK" smtClean="0"/>
              <a:t>08.05.2017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9A93-9439-420B-8F85-B47D0B8635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521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6AB1-F019-434F-B0AB-77DF76809CA5}" type="datetimeFigureOut">
              <a:rPr lang="sk-SK" smtClean="0"/>
              <a:t>08.05.2017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9A93-9439-420B-8F85-B47D0B8635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431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6AB1-F019-434F-B0AB-77DF76809CA5}" type="datetimeFigureOut">
              <a:rPr lang="sk-SK" smtClean="0"/>
              <a:t>08.05.2017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9A93-9439-420B-8F85-B47D0B8635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536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6AB1-F019-434F-B0AB-77DF76809CA5}" type="datetimeFigureOut">
              <a:rPr lang="sk-SK" smtClean="0"/>
              <a:t>08.05.2017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9A93-9439-420B-8F85-B47D0B8635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359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6AB1-F019-434F-B0AB-77DF76809CA5}" type="datetimeFigureOut">
              <a:rPr lang="sk-SK" smtClean="0"/>
              <a:t>08.05.2017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9A93-9439-420B-8F85-B47D0B8635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854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6AB1-F019-434F-B0AB-77DF76809CA5}" type="datetimeFigureOut">
              <a:rPr lang="sk-SK" smtClean="0"/>
              <a:t>08.05.2017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9A93-9439-420B-8F85-B47D0B8635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596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6AB1-F019-434F-B0AB-77DF76809CA5}" type="datetimeFigureOut">
              <a:rPr lang="sk-SK" smtClean="0"/>
              <a:t>08.05.2017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9A93-9439-420B-8F85-B47D0B8635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014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E6AB1-F019-434F-B0AB-77DF76809CA5}" type="datetimeFigureOut">
              <a:rPr lang="sk-SK" smtClean="0"/>
              <a:t>08.05.2017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9A93-9439-420B-8F85-B47D0B8635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14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06415" y="5377157"/>
            <a:ext cx="7083972" cy="922665"/>
          </a:xfrm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prstTxWarp prst="textChevronInverted">
              <a:avLst/>
            </a:prstTxWarp>
            <a:normAutofit/>
            <a:scene3d>
              <a:camera prst="perspectiveLeft"/>
              <a:lightRig rig="threePt" dir="t"/>
            </a:scene3d>
          </a:bodyPr>
          <a:lstStyle/>
          <a:p>
            <a:r>
              <a:rPr lang="sk-SK" sz="4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Kristína Labajová</a:t>
            </a:r>
            <a:endParaRPr lang="sk-SK" sz="48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46" y="187491"/>
            <a:ext cx="10058400" cy="340066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422" y="3269557"/>
            <a:ext cx="2498014" cy="198147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  <a:scene3d>
            <a:camera prst="obliqueTop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6354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909847" y="567559"/>
            <a:ext cx="430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Predstavenie nápadu</a:t>
            </a:r>
            <a:endParaRPr lang="sk-SK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531253" y="1497724"/>
            <a:ext cx="90611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dirty="0" smtClean="0">
                <a:solidFill>
                  <a:schemeClr val="bg1"/>
                </a:solidFill>
              </a:rPr>
              <a:t>Vo svojej prezentácii som sa inšpirovala jednotlivými seriálmi, ktoré </a:t>
            </a:r>
            <a:r>
              <a:rPr lang="sk-SK" sz="2400" dirty="0" err="1" smtClean="0">
                <a:solidFill>
                  <a:schemeClr val="bg1"/>
                </a:solidFill>
              </a:rPr>
              <a:t>Netflix</a:t>
            </a:r>
            <a:r>
              <a:rPr lang="sk-SK" sz="2400" dirty="0" smtClean="0">
                <a:solidFill>
                  <a:schemeClr val="bg1"/>
                </a:solidFill>
              </a:rPr>
              <a:t> ponúka. 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Využila som notoricky známe, ale aj novšie tituly, ktoré sa momentálne tešia mimoriadnej obľube, na vytvorenie vizuálu, ktorý predstavuje jednotlivé výhody či prestíž </a:t>
            </a:r>
            <a:r>
              <a:rPr lang="sk-SK" sz="2400" dirty="0" err="1" smtClean="0">
                <a:solidFill>
                  <a:schemeClr val="bg1"/>
                </a:solidFill>
              </a:rPr>
              <a:t>Netflixu</a:t>
            </a:r>
            <a:r>
              <a:rPr lang="sk-SK" sz="2400" dirty="0" smtClean="0">
                <a:solidFill>
                  <a:schemeClr val="bg1"/>
                </a:solidFill>
              </a:rPr>
              <a:t>. Zoznam výhod pozostáva z trinástich charakteristík, v každej z nich je aj konkrétny názov seriálu. Avšak nie všetky charakteristiky priamo súvisia s obsahom seriálu. Slúžia skôr ako slovná hračka vychádzajúca z jeho názvu, čo v niektorých prípadoch vytvorí úsmev na tvári.</a:t>
            </a:r>
          </a:p>
          <a:p>
            <a:endParaRPr lang="sk-SK" sz="2400" dirty="0">
              <a:solidFill>
                <a:schemeClr val="bg1"/>
              </a:solidFill>
            </a:endParaRPr>
          </a:p>
          <a:p>
            <a:pPr algn="ctr"/>
            <a:r>
              <a:rPr lang="sk-SK" sz="2400" dirty="0" smtClean="0">
                <a:solidFill>
                  <a:schemeClr val="bg1"/>
                </a:solidFill>
              </a:rPr>
              <a:t>Na ľahšie identifikovanie som použila originálne logá seriálov. Tie vizuálu dodajú farebnosť a atraktívnosť. Zároveň pre recipienta predstavujú už známe prostredie a to ho osloví. Chce vedieť, prečo niekto použil jeho obľúbený alebo známy seriál na reklamu.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8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6164316" y="457201"/>
            <a:ext cx="55179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Zoznam výhod začína až banálnou otázkou: Prečo pozerať </a:t>
            </a:r>
            <a:r>
              <a:rPr lang="sk-SK" sz="2400" dirty="0" err="1" smtClean="0">
                <a:solidFill>
                  <a:schemeClr val="bg1"/>
                </a:solidFill>
              </a:rPr>
              <a:t>Netflix</a:t>
            </a:r>
            <a:r>
              <a:rPr lang="sk-SK" sz="2400" dirty="0" smtClean="0">
                <a:solidFill>
                  <a:schemeClr val="bg1"/>
                </a:solidFill>
              </a:rPr>
              <a:t>?  No v konečnom dôsledku sa poukazuje na to, čo potencionálneho zákazníka zaujíma najviac. Chce vedieť reálne dôvody, prečo sa mu to oplatí. Už v prvom bode som využila nový seriál 13 REASONS WHY, od ktorého sa odvíjajú aj nasledovné body. </a:t>
            </a:r>
            <a:endParaRPr lang="sk-SK" sz="2400" dirty="0">
              <a:solidFill>
                <a:schemeClr val="bg1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7204841" y="465082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2400" dirty="0">
              <a:solidFill>
                <a:schemeClr val="bg1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6164317" y="3662010"/>
            <a:ext cx="5517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Keďže vizuál obsahuje až príliš veľa textu,</a:t>
            </a:r>
          </a:p>
          <a:p>
            <a:r>
              <a:rPr lang="sk-SK" sz="2400" dirty="0">
                <a:solidFill>
                  <a:schemeClr val="bg1"/>
                </a:solidFill>
              </a:rPr>
              <a:t>u</a:t>
            </a:r>
            <a:r>
              <a:rPr lang="sk-SK" sz="2400" dirty="0" smtClean="0">
                <a:solidFill>
                  <a:schemeClr val="bg1"/>
                </a:solidFill>
              </a:rPr>
              <a:t>miestnila by som ho na </a:t>
            </a:r>
            <a:r>
              <a:rPr lang="sk-SK" sz="2400" dirty="0" err="1" smtClean="0">
                <a:solidFill>
                  <a:schemeClr val="bg1"/>
                </a:solidFill>
              </a:rPr>
              <a:t>tvz</a:t>
            </a:r>
            <a:r>
              <a:rPr lang="sk-SK" sz="2400" dirty="0" smtClean="0">
                <a:solidFill>
                  <a:schemeClr val="bg1"/>
                </a:solidFill>
              </a:rPr>
              <a:t>. </a:t>
            </a:r>
            <a:r>
              <a:rPr lang="sk-SK" sz="2400" dirty="0" err="1">
                <a:solidFill>
                  <a:schemeClr val="bg1"/>
                </a:solidFill>
              </a:rPr>
              <a:t>p</a:t>
            </a:r>
            <a:r>
              <a:rPr lang="sk-SK" sz="2400" dirty="0" err="1" smtClean="0">
                <a:solidFill>
                  <a:schemeClr val="bg1"/>
                </a:solidFill>
              </a:rPr>
              <a:t>laces</a:t>
            </a:r>
            <a:r>
              <a:rPr lang="sk-SK" sz="2400" dirty="0" smtClean="0">
                <a:solidFill>
                  <a:schemeClr val="bg1"/>
                </a:solidFill>
              </a:rPr>
              <a:t> to </a:t>
            </a:r>
            <a:r>
              <a:rPr lang="sk-SK" sz="2400" dirty="0" err="1" smtClean="0">
                <a:solidFill>
                  <a:schemeClr val="bg1"/>
                </a:solidFill>
              </a:rPr>
              <a:t>wait</a:t>
            </a:r>
            <a:r>
              <a:rPr lang="sk-SK" sz="2400" dirty="0" smtClean="0">
                <a:solidFill>
                  <a:schemeClr val="bg1"/>
                </a:solidFill>
              </a:rPr>
              <a:t>. </a:t>
            </a:r>
            <a:r>
              <a:rPr lang="sk-SK" sz="2400" dirty="0" smtClean="0">
                <a:solidFill>
                  <a:schemeClr val="bg1"/>
                </a:solidFill>
              </a:rPr>
              <a:t>Využila by som </a:t>
            </a:r>
            <a:r>
              <a:rPr lang="sk-SK" sz="2400" dirty="0" err="1" smtClean="0">
                <a:solidFill>
                  <a:schemeClr val="bg1"/>
                </a:solidFill>
              </a:rPr>
              <a:t>citylighty</a:t>
            </a:r>
            <a:r>
              <a:rPr lang="sk-SK" sz="2400" dirty="0" smtClean="0">
                <a:solidFill>
                  <a:schemeClr val="bg1"/>
                </a:solidFill>
              </a:rPr>
              <a:t>, ale aj A3/ A5 plagáty, ktoré by mohli byť umiestené v dopravných prostriedkoch, na internátoch či v univerzitách.</a:t>
            </a:r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" b="10425"/>
          <a:stretch/>
        </p:blipFill>
        <p:spPr>
          <a:xfrm>
            <a:off x="504785" y="432651"/>
            <a:ext cx="4814758" cy="614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103588" y="1072056"/>
            <a:ext cx="100583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Ďalšou z možností je vytvoriť štyri vizuály, ktoré budú obsahovať </a:t>
            </a:r>
            <a:r>
              <a:rPr lang="sk-SK" sz="2400" dirty="0" smtClean="0">
                <a:solidFill>
                  <a:schemeClr val="bg1"/>
                </a:solidFill>
              </a:rPr>
              <a:t>tri </a:t>
            </a:r>
            <a:r>
              <a:rPr lang="sk-SK" sz="2400" dirty="0" smtClean="0">
                <a:solidFill>
                  <a:schemeClr val="bg1"/>
                </a:solidFill>
              </a:rPr>
              <a:t>rozdielne charakteristiky. (Prvý bod „13 REASONS WHY“ by sa v tomto prípade vynechal,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stratil by význam).</a:t>
            </a:r>
          </a:p>
          <a:p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Túto možnosť by som využila na vytvorenie </a:t>
            </a:r>
            <a:r>
              <a:rPr lang="sk-SK" sz="2400" b="1" dirty="0" smtClean="0">
                <a:solidFill>
                  <a:schemeClr val="bg1"/>
                </a:solidFill>
              </a:rPr>
              <a:t>internetových bannerov</a:t>
            </a:r>
            <a:r>
              <a:rPr lang="sk-SK" sz="2400" dirty="0" smtClean="0">
                <a:solidFill>
                  <a:schemeClr val="bg1"/>
                </a:solidFill>
              </a:rPr>
              <a:t>. Pozostávali by z piatich obrazov:	</a:t>
            </a:r>
          </a:p>
          <a:p>
            <a:r>
              <a:rPr lang="sk-SK" sz="2400" dirty="0">
                <a:solidFill>
                  <a:schemeClr val="bg1"/>
                </a:solidFill>
              </a:rPr>
              <a:t>	</a:t>
            </a:r>
            <a:r>
              <a:rPr lang="sk-SK" sz="2400" dirty="0" smtClean="0">
                <a:solidFill>
                  <a:schemeClr val="bg1"/>
                </a:solidFill>
              </a:rPr>
              <a:t>		1. Otázka: Prečo pozerať </a:t>
            </a:r>
            <a:r>
              <a:rPr lang="sk-SK" sz="2400" dirty="0" err="1" smtClean="0">
                <a:solidFill>
                  <a:schemeClr val="bg1"/>
                </a:solidFill>
              </a:rPr>
              <a:t>Netflix</a:t>
            </a:r>
            <a:r>
              <a:rPr lang="sk-SK" sz="2400" dirty="0" smtClean="0">
                <a:solidFill>
                  <a:schemeClr val="bg1"/>
                </a:solidFill>
              </a:rPr>
              <a:t>?</a:t>
            </a:r>
          </a:p>
          <a:p>
            <a:r>
              <a:rPr lang="sk-SK" sz="2400" dirty="0">
                <a:solidFill>
                  <a:schemeClr val="bg1"/>
                </a:solidFill>
              </a:rPr>
              <a:t>	</a:t>
            </a:r>
            <a:r>
              <a:rPr lang="sk-SK" sz="2400" dirty="0" smtClean="0">
                <a:solidFill>
                  <a:schemeClr val="bg1"/>
                </a:solidFill>
              </a:rPr>
              <a:t>		2. -4. obrázok by obsahovali tri charakteristiky</a:t>
            </a:r>
          </a:p>
          <a:p>
            <a:r>
              <a:rPr lang="sk-SK" sz="2400" dirty="0">
                <a:solidFill>
                  <a:schemeClr val="bg1"/>
                </a:solidFill>
              </a:rPr>
              <a:t>	</a:t>
            </a:r>
            <a:r>
              <a:rPr lang="sk-SK" sz="2400" dirty="0" smtClean="0">
                <a:solidFill>
                  <a:schemeClr val="bg1"/>
                </a:solidFill>
              </a:rPr>
              <a:t>		5. obrázok by bolo samotné logo </a:t>
            </a:r>
            <a:r>
              <a:rPr lang="sk-SK" sz="2400" dirty="0" err="1" smtClean="0">
                <a:solidFill>
                  <a:schemeClr val="bg1"/>
                </a:solidFill>
              </a:rPr>
              <a:t>Netflixu</a:t>
            </a:r>
            <a:endParaRPr lang="sk-SK" sz="2400" dirty="0" smtClean="0">
              <a:solidFill>
                <a:schemeClr val="bg1"/>
              </a:solidFill>
            </a:endParaRP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pPr algn="ctr"/>
            <a:r>
              <a:rPr lang="sk-SK" sz="2400" dirty="0" smtClean="0">
                <a:solidFill>
                  <a:schemeClr val="bg1"/>
                </a:solidFill>
              </a:rPr>
              <a:t>Výhodou tohto rozdelenia by bolo časové dávkovanie reklamnej správy počas dlhšie trvajúcej kampane.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7" t="1081" r="27914" b="84144"/>
          <a:stretch/>
        </p:blipFill>
        <p:spPr>
          <a:xfrm>
            <a:off x="840259" y="716693"/>
            <a:ext cx="4907744" cy="205324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t="16671" r="28690" b="72319"/>
          <a:stretch/>
        </p:blipFill>
        <p:spPr>
          <a:xfrm>
            <a:off x="840259" y="3039762"/>
            <a:ext cx="3262184" cy="106268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2" t="15609" r="30005" b="73165"/>
          <a:stretch/>
        </p:blipFill>
        <p:spPr>
          <a:xfrm>
            <a:off x="4547286" y="3039762"/>
            <a:ext cx="2990336" cy="109717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6" t="62342" r="24346" b="25406"/>
          <a:stretch/>
        </p:blipFill>
        <p:spPr>
          <a:xfrm>
            <a:off x="7982464" y="3039762"/>
            <a:ext cx="3226979" cy="109717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1" t="6363" r="35134" b="84159"/>
          <a:stretch/>
        </p:blipFill>
        <p:spPr>
          <a:xfrm>
            <a:off x="6326659" y="4406763"/>
            <a:ext cx="4882784" cy="173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75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821982" y="268013"/>
            <a:ext cx="19752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Guerilla</a:t>
            </a:r>
            <a:endParaRPr lang="sk-SK" sz="4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277008" y="1150884"/>
            <a:ext cx="96169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Všeobecne známe seriály vieme identifikovať aj na základe ich výrazných symbolov,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ktoré sa postupom času stali súčasťou bežného života. Zároveň množstvo z nich sa dá realizovať aj v </a:t>
            </a:r>
            <a:r>
              <a:rPr lang="sk-SK" sz="2400" dirty="0" err="1" smtClean="0">
                <a:solidFill>
                  <a:schemeClr val="bg1"/>
                </a:solidFill>
              </a:rPr>
              <a:t>outdoore</a:t>
            </a:r>
            <a:r>
              <a:rPr lang="sk-SK" sz="2400" dirty="0" smtClean="0">
                <a:solidFill>
                  <a:schemeClr val="bg1"/>
                </a:solidFill>
              </a:rPr>
              <a:t>. </a:t>
            </a:r>
          </a:p>
          <a:p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Strategicky umiestený gauč z </a:t>
            </a:r>
            <a:r>
              <a:rPr lang="sk-SK" sz="2400" dirty="0" err="1" smtClean="0">
                <a:solidFill>
                  <a:schemeClr val="bg1"/>
                </a:solidFill>
              </a:rPr>
              <a:t>Central</a:t>
            </a:r>
            <a:r>
              <a:rPr lang="sk-SK" sz="2400" dirty="0" smtClean="0">
                <a:solidFill>
                  <a:schemeClr val="bg1"/>
                </a:solidFill>
              </a:rPr>
              <a:t> Perku (</a:t>
            </a:r>
            <a:r>
              <a:rPr lang="sk-SK" sz="2400" dirty="0" err="1" smtClean="0">
                <a:solidFill>
                  <a:schemeClr val="bg1"/>
                </a:solidFill>
              </a:rPr>
              <a:t>Friends</a:t>
            </a:r>
            <a:r>
              <a:rPr lang="sk-SK" sz="2400" dirty="0" smtClean="0">
                <a:solidFill>
                  <a:schemeClr val="bg1"/>
                </a:solidFill>
              </a:rPr>
              <a:t>) či napodobenina dverí z </a:t>
            </a:r>
            <a:r>
              <a:rPr lang="sk-SK" sz="2400" dirty="0" err="1" smtClean="0">
                <a:solidFill>
                  <a:schemeClr val="bg1"/>
                </a:solidFill>
              </a:rPr>
              <a:t>Baker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Street</a:t>
            </a:r>
            <a:r>
              <a:rPr lang="sk-SK" sz="2400" dirty="0" smtClean="0">
                <a:solidFill>
                  <a:schemeClr val="bg1"/>
                </a:solidFill>
              </a:rPr>
              <a:t> (Sherlock) by mohli v atypickom prostredí vzbudiť záujem.  Zároveň názornosť niektorých názvov seriálov sa dá efektívne využiť. Postaviť nadrozmerný domček z kariet (</a:t>
            </a:r>
            <a:r>
              <a:rPr lang="sk-SK" sz="2400" dirty="0" err="1" smtClean="0">
                <a:solidFill>
                  <a:schemeClr val="bg1"/>
                </a:solidFill>
              </a:rPr>
              <a:t>House</a:t>
            </a:r>
            <a:r>
              <a:rPr lang="sk-SK" sz="2400" dirty="0" smtClean="0">
                <a:solidFill>
                  <a:schemeClr val="bg1"/>
                </a:solidFill>
              </a:rPr>
              <a:t> of </a:t>
            </a:r>
            <a:r>
              <a:rPr lang="sk-SK" sz="2400" dirty="0" err="1" smtClean="0">
                <a:solidFill>
                  <a:schemeClr val="bg1"/>
                </a:solidFill>
              </a:rPr>
              <a:t>Cards</a:t>
            </a:r>
            <a:r>
              <a:rPr lang="sk-SK" sz="2400" dirty="0" smtClean="0">
                <a:solidFill>
                  <a:schemeClr val="bg1"/>
                </a:solidFill>
              </a:rPr>
              <a:t>) či zaplatiť 15-20 žien, ktoré by sa v oranžových overaloch s módnymi doplnkami prechádzali v určitú hodinu po ulici, by boli zaujímavou témou aj pre tlač. Získali by sme tým priestor v periodickej tlači, ale aj na internetových portáloch. Všetky predmety umiestené v </a:t>
            </a:r>
            <a:r>
              <a:rPr lang="sk-SK" sz="2400" dirty="0" err="1" smtClean="0">
                <a:solidFill>
                  <a:schemeClr val="bg1"/>
                </a:solidFill>
              </a:rPr>
              <a:t>outdoore</a:t>
            </a:r>
            <a:r>
              <a:rPr lang="sk-SK" sz="2400" dirty="0" smtClean="0">
                <a:solidFill>
                  <a:schemeClr val="bg1"/>
                </a:solidFill>
              </a:rPr>
              <a:t> by mali pri sebe umiestené aj logo </a:t>
            </a:r>
            <a:r>
              <a:rPr lang="sk-SK" sz="2400" dirty="0" err="1" smtClean="0">
                <a:solidFill>
                  <a:schemeClr val="bg1"/>
                </a:solidFill>
              </a:rPr>
              <a:t>Netflixu</a:t>
            </a:r>
            <a:r>
              <a:rPr lang="sk-SK" sz="2400" dirty="0" smtClean="0">
                <a:solidFill>
                  <a:schemeClr val="bg1"/>
                </a:solidFill>
              </a:rPr>
              <a:t>.</a:t>
            </a:r>
          </a:p>
          <a:p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Fotky „z miesta činu“ by sa mohli zdieľať na rôznych sociálnych sieťach. 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81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945931" y="1213944"/>
            <a:ext cx="11339836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V kampani som sa rozhodla pre seriály, ktoré majú dlhšie trvajúci efekt než filmy. Kampaň 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by tak získala nadčasovosť a dala sa využívať aj ako </a:t>
            </a:r>
            <a:r>
              <a:rPr lang="sk-SK" sz="2400" dirty="0" err="1" smtClean="0">
                <a:solidFill>
                  <a:schemeClr val="bg1"/>
                </a:solidFill>
              </a:rPr>
              <a:t>pripomínacia</a:t>
            </a:r>
            <a:r>
              <a:rPr lang="sk-SK" sz="2400" dirty="0" smtClean="0">
                <a:solidFill>
                  <a:schemeClr val="bg1"/>
                </a:solidFill>
              </a:rPr>
              <a:t>. </a:t>
            </a:r>
          </a:p>
          <a:p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Predpokladám, že väčšina cieľovej skupiny je oboznámená s konceptom </a:t>
            </a:r>
            <a:r>
              <a:rPr lang="sk-SK" sz="2400" dirty="0" err="1" smtClean="0">
                <a:solidFill>
                  <a:schemeClr val="bg1"/>
                </a:solidFill>
              </a:rPr>
              <a:t>Netflixu</a:t>
            </a:r>
            <a:r>
              <a:rPr lang="sk-SK" sz="24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(po minuloročnom vstupe na Slovensko či už ako všeobecná vedomosť)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Kampaň by slúžila skôr ako presvedčenie a odôvodnenie, prečo sa predplatenie </a:t>
            </a:r>
          </a:p>
          <a:p>
            <a:r>
              <a:rPr lang="sk-SK" sz="2400" dirty="0" err="1" smtClean="0">
                <a:solidFill>
                  <a:schemeClr val="bg1"/>
                </a:solidFill>
              </a:rPr>
              <a:t>Netflixu</a:t>
            </a:r>
            <a:r>
              <a:rPr lang="sk-SK" sz="2400" dirty="0" smtClean="0">
                <a:solidFill>
                  <a:schemeClr val="bg1"/>
                </a:solidFill>
              </a:rPr>
              <a:t> naozaj oplatí. </a:t>
            </a:r>
          </a:p>
          <a:p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Zhrnutie využitých médií: 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err="1" smtClean="0">
                <a:solidFill>
                  <a:schemeClr val="bg1"/>
                </a:solidFill>
              </a:rPr>
              <a:t>Outdoor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(</a:t>
            </a:r>
            <a:r>
              <a:rPr lang="sk-SK" sz="2400" dirty="0" err="1" smtClean="0">
                <a:solidFill>
                  <a:schemeClr val="bg1"/>
                </a:solidFill>
              </a:rPr>
              <a:t>Citylighty</a:t>
            </a:r>
            <a:r>
              <a:rPr lang="sk-SK" sz="2400" dirty="0" smtClean="0">
                <a:solidFill>
                  <a:schemeClr val="bg1"/>
                </a:solidFill>
              </a:rPr>
              <a:t>, plagáty)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err="1" smtClean="0">
                <a:solidFill>
                  <a:schemeClr val="bg1"/>
                </a:solidFill>
              </a:rPr>
              <a:t>Print</a:t>
            </a:r>
            <a:r>
              <a:rPr lang="sk-SK" sz="2400" dirty="0" smtClean="0">
                <a:solidFill>
                  <a:schemeClr val="bg1"/>
                </a:solidFill>
              </a:rPr>
              <a:t> (neplatený)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chemeClr val="bg1"/>
                </a:solidFill>
              </a:rPr>
              <a:t>Internetová reklama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chemeClr val="bg1"/>
                </a:solidFill>
              </a:rPr>
              <a:t>Sociálne siete (zdieľanie obrázkov/videí)  </a:t>
            </a:r>
            <a:r>
              <a:rPr lang="sk-SK" sz="2400" dirty="0">
                <a:solidFill>
                  <a:schemeClr val="bg1"/>
                </a:solidFill>
              </a:rPr>
              <a:t>	</a:t>
            </a:r>
            <a:r>
              <a:rPr lang="sk-SK" sz="2400" dirty="0" smtClean="0">
                <a:solidFill>
                  <a:schemeClr val="bg1"/>
                </a:solidFill>
              </a:rPr>
              <a:t>	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253572" y="2358436"/>
            <a:ext cx="9830448" cy="2554545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sk-SK" sz="8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r>
              <a:rPr lang="sk-SK" sz="8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8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Episode</a:t>
            </a:r>
            <a:r>
              <a:rPr lang="sk-SK" sz="8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8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Playing</a:t>
            </a:r>
            <a:r>
              <a:rPr lang="sk-SK" sz="8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</a:t>
            </a:r>
          </a:p>
          <a:p>
            <a:pPr algn="ctr"/>
            <a:r>
              <a:rPr lang="sk-SK" sz="8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15 </a:t>
            </a:r>
            <a:r>
              <a:rPr lang="sk-SK" sz="80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seconds</a:t>
            </a:r>
            <a:endParaRPr lang="sk-SK" sz="8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1674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518</Words>
  <Application>Microsoft Office PowerPoint</Application>
  <PresentationFormat>Širokouhlá</PresentationFormat>
  <Paragraphs>38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Kirsten Labaj</dc:creator>
  <cp:lastModifiedBy>Kirsten Labaj</cp:lastModifiedBy>
  <cp:revision>31</cp:revision>
  <dcterms:created xsi:type="dcterms:W3CDTF">2017-05-08T10:15:11Z</dcterms:created>
  <dcterms:modified xsi:type="dcterms:W3CDTF">2017-05-08T21:19:49Z</dcterms:modified>
</cp:coreProperties>
</file>